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8"/>
  </p:notesMasterIdLst>
  <p:sldIdLst>
    <p:sldId id="259" r:id="rId3"/>
    <p:sldId id="331" r:id="rId4"/>
    <p:sldId id="434" r:id="rId5"/>
    <p:sldId id="443" r:id="rId6"/>
    <p:sldId id="444" r:id="rId7"/>
    <p:sldId id="445" r:id="rId8"/>
    <p:sldId id="442" r:id="rId9"/>
    <p:sldId id="446" r:id="rId10"/>
    <p:sldId id="447" r:id="rId11"/>
    <p:sldId id="448" r:id="rId12"/>
    <p:sldId id="429" r:id="rId13"/>
    <p:sldId id="430" r:id="rId14"/>
    <p:sldId id="451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50" r:id="rId24"/>
    <p:sldId id="431" r:id="rId25"/>
    <p:sldId id="461" r:id="rId26"/>
    <p:sldId id="462" r:id="rId27"/>
    <p:sldId id="463" r:id="rId28"/>
    <p:sldId id="465" r:id="rId29"/>
    <p:sldId id="466" r:id="rId30"/>
    <p:sldId id="440" r:id="rId31"/>
    <p:sldId id="482" r:id="rId32"/>
    <p:sldId id="480" r:id="rId33"/>
    <p:sldId id="467" r:id="rId34"/>
    <p:sldId id="481" r:id="rId35"/>
    <p:sldId id="468" r:id="rId36"/>
    <p:sldId id="469" r:id="rId37"/>
    <p:sldId id="470" r:id="rId38"/>
    <p:sldId id="472" r:id="rId39"/>
    <p:sldId id="473" r:id="rId40"/>
    <p:sldId id="474" r:id="rId41"/>
    <p:sldId id="475" r:id="rId42"/>
    <p:sldId id="476" r:id="rId43"/>
    <p:sldId id="471" r:id="rId44"/>
    <p:sldId id="477" r:id="rId45"/>
    <p:sldId id="478" r:id="rId46"/>
    <p:sldId id="47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9" autoAdjust="0"/>
    <p:restoredTop sz="94838"/>
  </p:normalViewPr>
  <p:slideViewPr>
    <p:cSldViewPr snapToGrid="0" snapToObjects="1" showGuides="1">
      <p:cViewPr varScale="1">
        <p:scale>
          <a:sx n="73" d="100"/>
          <a:sy n="73" d="100"/>
        </p:scale>
        <p:origin x="200" y="64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5:01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1972 61 24575,'-33'37'0,"-1"0"0,0 0 0,0 0 0,1 0 0,-1 0 0,0 0 0,1 0 0,-1 0 0,0 0 0,0 0 0,0 0 0,1 0 0,-1 0 0,0 0 0,0 0 0,1 0 0,-1 0 0,0 0 0,-2 2 0,0 0 0,0-1 0,1 0 0,-1-1 0,1 1 0,0-2 0,1 0 0,2-1 0,-1 0 0,2-1 0,0-1 0,2-2 0,1 0-1364,-10 12 0,1-1 1,3-1-1,1-3 1,2-1-1,2-5 1,4-3 1363,-4 2 0,5-6 0,-1 2 0,-7 6 0,-1 3 0,2-2-106,8-7 1,1-1 0,-1 1 105,-4 4 0,-1 1 0,0 1 0,4-4 0,1 0 0,0-2 504,-10 10 1,3-3-505,9-8 0,1-2-115,0-1 1,1-1 114,-5 8 0,-1 3 4202,7-10-4202,4-5 3055,8-10-3055,1-1 1422,2-4-1422,1 1 0,0-3 0,2 1 0</inkml:trace>
  <inkml:trace contextRef="#ctx0" brushRef="#br0" timeOffset="1">322 1 24575,'3'9'0,"7"3"0,5 10 0,12 9 0,-6-5 0,2 1-1199,1-3 0,-1 0 1199,8 11 0,0 1-1063,3-5 1,1 1 1062,-12-6 0,-1 1 0,3 0-1045,5 2 1,2 0 0,0 0 1044,-1 2 0,-1 2 0,2-2 0,4 3 0,1 0 0,0 1-779,-9-6 0,2 0 0,-1 2 1,-1-2 778,1 0 0,-1 0 0,1-1 0,-1 2 0,2 1 0,-2 1 0,2-1 0,-1 1 0,-1-4 0,0 0 0,0 0 0,0 1 0,-1 1 0,0 1 0,-1-1 0,-1-1-276,2-1 0,-1-3 1,1 3 275,2 8 0,1 3 0,-3-3 46,-1-2 1,-2 0-47,-1-2 0,2 1 0,-2-1 0,4 5 0,-2-1 580,-1 2 1,-1-1-581,-3-6 0,0-1 1354,-4 0 0,0-1-1354,-2-5 0,0-2 2570,8 12-2570,-1-3 2417,-3-8-2417,0 5 1815,-1-6-1815,-3-1 834,0-2-834,0 0 0,-2-3 0,1-1 0,-5-2 0,5-1 0,-4 3 0,4-1 0,2 8 0,-4-7 0,2 8 0,-6-13 0,0 4 0,-2-6 0,0-1 0,-1-2 0,-2-1 0,1-1 0,-3 0 0,2-1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6:01:1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1694 52 24575,'-29'32'0,"0"0"0,0 0 0,0-1 0,-1 1 0,2 0 0,-1 0 0,0-1 0,0 1 0,0 0 0,0 0 0,0 0 0,0 0 0,0-1 0,0 1 0,0 0 0,0 0 0,0-1 0,0 1 0,-2 2 0,0-1 0,1 0 0,-1-1 0,0 0 0,1 0 0,0 0 0,1-1 0,1-1 0,0-1 0,1 0 0,1 0 0,1-2 0,1-1-1364,-8 11 0,0-1 1,2-1-1,2-1 1,1-3-1,3-3 1,2-4 1363,-3 3 0,4-5 0,-1 0 0,-5 8 0,-1 0 0,1 0-106,7-8 1,2 0 0,-1 1 105,-5 4 0,0 1 0,0-1 0,3-1 0,1-1 0,1-1 504,-9 7 1,2-2-505,8-6 0,1-3-115,-1 0 1,2-2 114,-5 9 0,0 1 4202,5-8-4202,5-5 3055,6-8-3055,0-1 1422,2-3-1422,2 0 0,-1-2 0,2 0 0</inkml:trace>
  <inkml:trace contextRef="#ctx0" brushRef="#br0" timeOffset="1">276 1 24575,'4'7'0,"4"4"0,5 8 0,10 8 0,-5-5 0,2 1-1199,0-3 0,0 1 1199,6 9 0,1 1-1063,2-4 1,1 0 1062,-10-4 0,-1 0 0,2 0-1045,5 1 1,2 1 0,-1 1 1044,0 1 0,-1 0 0,1 1 0,4 1 0,0-1 0,1 2-779,-7-5 0,0 1 0,0 0 1,-1-1 778,1 0 0,0 0 0,-1-1 0,1 1 0,0 2 0,-1 0 0,1 0 0,0 0 0,0-2 0,-1-1 0,0 0 0,0 0 0,-1 2 0,0 1 0,-1-1 0,0-2-276,1 1 0,0-3 1,-1 1 275,4 8 0,-1 3 0,-2-3 46,-1-2 1,-1 0-47,-1-2 0,2 2 0,-3-2 0,4 5 0,-1 0 580,-1 0 1,-1 0-581,-3-6 0,0 0 1354,-3-1 0,0 1-1354,-2-6 0,-1-1 2570,8 10-2570,-1-2 2417,-3-7-2417,1 3 1815,-1-3-1815,-3-2 834,0-2-834,0 0 0,-2-2 0,1-1 0,-4-2 0,4 0 0,-3 1 0,2 0 0,4 7 0,-4-6 0,1 6 0,-5-10 0,-1 3 0,0-5 0,0 0 0,-2-3 0,-2-1 0,1 0 0,-1-1 0,0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valid-parentheses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vger.kernel.org/~davem/skb.html" TargetMode="External"/><Relationship Id="rId4" Type="http://schemas.openxmlformats.org/officeDocument/2006/relationships/hyperlink" Target="http://en.wikipedia.org/wiki/Circular_buffe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pkg/scheduler/internal/queue/scheduling_queue.go#L11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rogramming.com/tutorial/modulu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42718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CF30D-B5D1-D347-B56E-FC6BE654C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Given a string containing just the characters '(', ')', '{', '}', '[' and ']', determine if the input string is valid.</a:t>
            </a:r>
          </a:p>
          <a:p>
            <a:endParaRPr lang="en-US" b="0" dirty="0"/>
          </a:p>
          <a:p>
            <a:r>
              <a:rPr lang="en-US" b="0" dirty="0"/>
              <a:t>An input string is valid if:</a:t>
            </a:r>
          </a:p>
          <a:p>
            <a:endParaRPr lang="en-US" sz="1600" b="0" dirty="0"/>
          </a:p>
          <a:p>
            <a:pPr lvl="1"/>
            <a:r>
              <a:rPr lang="en-US" sz="1800" b="0" dirty="0"/>
              <a:t>Open brackets must be closed by the same type of brackets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Open brackets must be closed in the correct order</a:t>
            </a:r>
          </a:p>
          <a:p>
            <a:pPr lvl="1"/>
            <a:endParaRPr lang="en-US" sz="1400" b="0" dirty="0"/>
          </a:p>
          <a:p>
            <a:r>
              <a:rPr lang="en-US" sz="1800" b="0" dirty="0"/>
              <a:t>An empty string is also considered valid.</a:t>
            </a:r>
            <a:br>
              <a:rPr lang="en-US" sz="1800" b="0" dirty="0"/>
            </a:br>
            <a:endParaRPr lang="en-US" sz="1800" b="0" dirty="0"/>
          </a:p>
          <a:p>
            <a:pPr lvl="1"/>
            <a:endParaRPr lang="en-US" sz="1800" b="0" dirty="0"/>
          </a:p>
          <a:p>
            <a:pPr lvl="1"/>
            <a:r>
              <a:rPr lang="en-US" sz="1800" dirty="0">
                <a:hlinkClick r:id="rId2"/>
              </a:rPr>
              <a:t>https://leetcode.com/problems/valid-parentheses/</a:t>
            </a:r>
            <a:endParaRPr lang="en-US" sz="1800" b="0" dirty="0"/>
          </a:p>
          <a:p>
            <a:pPr lvl="1"/>
            <a:endParaRPr lang="en-US" sz="18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63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10CF9-6C72-5946-93BC-6DB07C1D8952}"/>
              </a:ext>
            </a:extLst>
          </p:cNvPr>
          <p:cNvSpPr/>
          <p:nvPr/>
        </p:nvSpPr>
        <p:spPr>
          <a:xfrm>
            <a:off x="1154322" y="1917558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490934" y="2939534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[ ] { }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D2CDB-3419-4B43-942A-75534D027696}"/>
              </a:ext>
            </a:extLst>
          </p:cNvPr>
          <p:cNvSpPr/>
          <p:nvPr/>
        </p:nvSpPr>
        <p:spPr>
          <a:xfrm>
            <a:off x="3576640" y="1917557"/>
            <a:ext cx="1516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]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9FC47-1EA8-F242-9CC8-CC6EB08A597E}"/>
              </a:ext>
            </a:extLst>
          </p:cNvPr>
          <p:cNvSpPr/>
          <p:nvPr/>
        </p:nvSpPr>
        <p:spPr>
          <a:xfrm>
            <a:off x="2865387" y="2939533"/>
            <a:ext cx="1422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 ( [ ) ] 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6BC6A-C3A8-D640-B09A-F46BE8F41F88}"/>
              </a:ext>
            </a:extLst>
          </p:cNvPr>
          <p:cNvSpPr/>
          <p:nvPr/>
        </p:nvSpPr>
        <p:spPr>
          <a:xfrm>
            <a:off x="5184055" y="3105834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{ [ ] } 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6A2B30-9CD8-A948-9DF1-576A8208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669865"/>
            <a:ext cx="3479800" cy="1498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FC2BBB-9B79-B140-B6D9-EF599A3BA80A}"/>
              </a:ext>
            </a:extLst>
          </p:cNvPr>
          <p:cNvSpPr/>
          <p:nvPr/>
        </p:nvSpPr>
        <p:spPr>
          <a:xfrm>
            <a:off x="2046220" y="2277997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80020-689E-094F-90FF-530B76C38AF9}"/>
              </a:ext>
            </a:extLst>
          </p:cNvPr>
          <p:cNvSpPr/>
          <p:nvPr/>
        </p:nvSpPr>
        <p:spPr>
          <a:xfrm>
            <a:off x="4413382" y="2240722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CA79D-B649-0942-AD67-E1D7EB148A31}"/>
              </a:ext>
            </a:extLst>
          </p:cNvPr>
          <p:cNvSpPr/>
          <p:nvPr/>
        </p:nvSpPr>
        <p:spPr>
          <a:xfrm>
            <a:off x="1373096" y="3312439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AC092A-DB4C-F348-A03A-6B45AC011575}"/>
              </a:ext>
            </a:extLst>
          </p:cNvPr>
          <p:cNvSpPr/>
          <p:nvPr/>
        </p:nvSpPr>
        <p:spPr>
          <a:xfrm>
            <a:off x="3712884" y="3262698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8E4CF-D2EB-B74C-87EF-098FFEE78648}"/>
              </a:ext>
            </a:extLst>
          </p:cNvPr>
          <p:cNvSpPr/>
          <p:nvPr/>
        </p:nvSpPr>
        <p:spPr>
          <a:xfrm>
            <a:off x="6038002" y="3475166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7127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2961216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056014" y="4445605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69420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2570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834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</a:t>
            </a:r>
            <a:r>
              <a:rPr lang="en-US" sz="3200" b="1" dirty="0">
                <a:solidFill>
                  <a:srgbClr val="FF0000"/>
                </a:solidFill>
              </a:rPr>
              <a:t> 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351849" y="437790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71875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7142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809049" y="4377908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49824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045945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140743" y="4377908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369548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35971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2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454509" y="4445605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{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75838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2616"/>
            <a:ext cx="8196210" cy="4015497"/>
          </a:xfrm>
        </p:spPr>
        <p:txBody>
          <a:bodyPr/>
          <a:lstStyle/>
          <a:p>
            <a:r>
              <a:rPr lang="en-US" dirty="0"/>
              <a:t>ADT: Stack, Queue (Tuesday)</a:t>
            </a:r>
          </a:p>
          <a:p>
            <a:endParaRPr lang="en-US" sz="1050" dirty="0"/>
          </a:p>
          <a:p>
            <a:r>
              <a:rPr lang="en-US" dirty="0"/>
              <a:t>Algorithms: recursion (Thursday)</a:t>
            </a:r>
          </a:p>
          <a:p>
            <a:endParaRPr lang="en-US" sz="11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Have your testing environment setup</a:t>
            </a:r>
          </a:p>
          <a:p>
            <a:pPr lvl="1"/>
            <a:r>
              <a:rPr lang="en-US" dirty="0"/>
              <a:t>No copy &amp; paste from browser to IDE/Editor</a:t>
            </a:r>
          </a:p>
          <a:p>
            <a:endParaRPr lang="en-US" sz="1000" dirty="0"/>
          </a:p>
          <a:p>
            <a:r>
              <a:rPr lang="en-US" dirty="0"/>
              <a:t>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sz="1000" dirty="0"/>
          </a:p>
          <a:p>
            <a:r>
              <a:rPr lang="en-US" dirty="0"/>
              <a:t>Midterm review</a:t>
            </a:r>
          </a:p>
          <a:p>
            <a:pPr lvl="1"/>
            <a:r>
              <a:rPr lang="en-US" b="0" dirty="0"/>
              <a:t>2</a:t>
            </a:r>
            <a:r>
              <a:rPr lang="en-US" b="0" baseline="30000" dirty="0"/>
              <a:t>nd</a:t>
            </a:r>
            <a:r>
              <a:rPr lang="en-US" b="0" dirty="0"/>
              <a:t> session of Thursday class</a:t>
            </a:r>
          </a:p>
          <a:p>
            <a:endParaRPr lang="en-US" sz="1100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(10/22, 10/24)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68244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777239" y="444560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pop(‘</a:t>
            </a:r>
            <a:r>
              <a:rPr lang="en-US" b="1" dirty="0">
                <a:solidFill>
                  <a:srgbClr val="FF0000"/>
                </a:solidFill>
              </a:rPr>
              <a:t>}</a:t>
            </a:r>
            <a:r>
              <a:rPr lang="en-US" b="1" dirty="0"/>
              <a:t>‘)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E52E1-19BE-3D42-9477-33656EC25979}"/>
              </a:ext>
            </a:extLst>
          </p:cNvPr>
          <p:cNvSpPr txBox="1"/>
          <p:nvPr/>
        </p:nvSpPr>
        <p:spPr>
          <a:xfrm>
            <a:off x="2653553" y="5916706"/>
            <a:ext cx="4335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true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AFB0F-3AFA-C04A-B2D7-D15C65487226}"/>
              </a:ext>
            </a:extLst>
          </p:cNvPr>
          <p:cNvSpPr txBox="1"/>
          <p:nvPr/>
        </p:nvSpPr>
        <p:spPr>
          <a:xfrm>
            <a:off x="6221506" y="5056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083941" y="2163301"/>
            <a:ext cx="3682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}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1083942" y="3517777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16D69-286A-5D43-88B2-36A9E16D872E}"/>
              </a:ext>
            </a:extLst>
          </p:cNvPr>
          <p:cNvSpPr/>
          <p:nvPr/>
        </p:nvSpPr>
        <p:spPr>
          <a:xfrm>
            <a:off x="1083942" y="4023247"/>
            <a:ext cx="174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87C33-475B-2D46-AD6A-A2B578A9CBAE}"/>
              </a:ext>
            </a:extLst>
          </p:cNvPr>
          <p:cNvSpPr/>
          <p:nvPr/>
        </p:nvSpPr>
        <p:spPr>
          <a:xfrm>
            <a:off x="1083942" y="4528717"/>
            <a:ext cx="2068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E3805-51DF-824B-8D94-63C2FCD7D1D9}"/>
              </a:ext>
            </a:extLst>
          </p:cNvPr>
          <p:cNvSpPr/>
          <p:nvPr/>
        </p:nvSpPr>
        <p:spPr>
          <a:xfrm>
            <a:off x="1083942" y="5076048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BF727-0498-ED4B-9BA2-2D4D177710E0}"/>
              </a:ext>
            </a:extLst>
          </p:cNvPr>
          <p:cNvSpPr/>
          <p:nvPr/>
        </p:nvSpPr>
        <p:spPr>
          <a:xfrm>
            <a:off x="1083941" y="5623379"/>
            <a:ext cx="2524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{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74E65-9AE8-8549-B1BA-9C27DEBD8C7A}"/>
              </a:ext>
            </a:extLst>
          </p:cNvPr>
          <p:cNvSpPr/>
          <p:nvPr/>
        </p:nvSpPr>
        <p:spPr>
          <a:xfrm>
            <a:off x="1083942" y="6108790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ECBE4-23D4-A94D-A722-A38ED1E03AEE}"/>
              </a:ext>
            </a:extLst>
          </p:cNvPr>
          <p:cNvSpPr txBox="1"/>
          <p:nvPr/>
        </p:nvSpPr>
        <p:spPr>
          <a:xfrm>
            <a:off x="4114801" y="4346412"/>
            <a:ext cx="500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not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false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59C7D0-0B05-804E-97C7-A14CE74B4FB6}"/>
              </a:ext>
            </a:extLst>
          </p:cNvPr>
          <p:cNvSpPr/>
          <p:nvPr/>
        </p:nvSpPr>
        <p:spPr>
          <a:xfrm>
            <a:off x="3782509" y="7822"/>
            <a:ext cx="6186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https://www.geeksforgeeks.org/check-for-balanced-parentheses-in-an-expression/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41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1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5B314-3E49-234D-8786-797441CB1C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418851"/>
          </a:xfrm>
        </p:spPr>
        <p:txBody>
          <a:bodyPr/>
          <a:lstStyle/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183EB1-1FD1-D940-92DB-586C3721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707B3D-D155-BF42-BFC7-2EF3F45D539F}"/>
              </a:ext>
            </a:extLst>
          </p:cNvPr>
          <p:cNvSpPr txBox="1">
            <a:spLocks/>
          </p:cNvSpPr>
          <p:nvPr/>
        </p:nvSpPr>
        <p:spPr>
          <a:xfrm>
            <a:off x="659305" y="3393141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6F54B1-559C-354F-89B1-E00612273C0E}"/>
              </a:ext>
            </a:extLst>
          </p:cNvPr>
          <p:cNvSpPr txBox="1">
            <a:spLocks/>
          </p:cNvSpPr>
          <p:nvPr/>
        </p:nvSpPr>
        <p:spPr>
          <a:xfrm>
            <a:off x="671756" y="5091953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29230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47514-F815-3C40-98D9-CC29065E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64" y="354106"/>
            <a:ext cx="3957502" cy="61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249D1-A4FF-FF42-92BB-684752EC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89" y="185755"/>
            <a:ext cx="4070406" cy="6486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2B4B1E-D4DC-CE41-8EF1-BCE781F7D131}"/>
              </a:ext>
            </a:extLst>
          </p:cNvPr>
          <p:cNvSpPr/>
          <p:nvPr/>
        </p:nvSpPr>
        <p:spPr>
          <a:xfrm>
            <a:off x="1338361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DABE-F5EB-5841-A8DC-E25343E6278A}"/>
              </a:ext>
            </a:extLst>
          </p:cNvPr>
          <p:cNvSpPr/>
          <p:nvPr/>
        </p:nvSpPr>
        <p:spPr>
          <a:xfrm>
            <a:off x="1705914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530A0-89A5-F74F-B994-65C16CA7B198}"/>
              </a:ext>
            </a:extLst>
          </p:cNvPr>
          <p:cNvSpPr/>
          <p:nvPr/>
        </p:nvSpPr>
        <p:spPr>
          <a:xfrm>
            <a:off x="2073467" y="3560697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3681A-C150-1A4D-8EBF-BADA24E1E21D}"/>
              </a:ext>
            </a:extLst>
          </p:cNvPr>
          <p:cNvSpPr/>
          <p:nvPr/>
        </p:nvSpPr>
        <p:spPr>
          <a:xfrm>
            <a:off x="1348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6D615-31DF-CB44-89AF-067732939E61}"/>
              </a:ext>
            </a:extLst>
          </p:cNvPr>
          <p:cNvSpPr/>
          <p:nvPr/>
        </p:nvSpPr>
        <p:spPr>
          <a:xfrm>
            <a:off x="1729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A6BB07-A7F2-0144-8416-B1DB43B8D286}"/>
              </a:ext>
            </a:extLst>
          </p:cNvPr>
          <p:cNvSpPr/>
          <p:nvPr/>
        </p:nvSpPr>
        <p:spPr>
          <a:xfrm>
            <a:off x="2073467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5760E-2886-4E4B-A35F-DF254189244D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ABB3E-C15A-7F46-BFAF-53C0E36DC349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D9A98-0FB1-FE46-89C8-2595860730CA}"/>
              </a:ext>
            </a:extLst>
          </p:cNvPr>
          <p:cNvSpPr txBox="1"/>
          <p:nvPr/>
        </p:nvSpPr>
        <p:spPr>
          <a:xfrm>
            <a:off x="436215" y="354353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A5800-5330-3846-807E-F10F3E096DCF}"/>
              </a:ext>
            </a:extLst>
          </p:cNvPr>
          <p:cNvSpPr/>
          <p:nvPr/>
        </p:nvSpPr>
        <p:spPr>
          <a:xfrm>
            <a:off x="1338361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FDA61E-BDC7-0740-90C5-3EFC57482337}"/>
              </a:ext>
            </a:extLst>
          </p:cNvPr>
          <p:cNvSpPr/>
          <p:nvPr/>
        </p:nvSpPr>
        <p:spPr>
          <a:xfrm>
            <a:off x="1705914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4BE2A-9C39-1140-BFB5-4CE6DF68983C}"/>
              </a:ext>
            </a:extLst>
          </p:cNvPr>
          <p:cNvSpPr/>
          <p:nvPr/>
        </p:nvSpPr>
        <p:spPr>
          <a:xfrm>
            <a:off x="2073467" y="4665040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476F1-271D-CE44-A7C7-9CA45D63885B}"/>
              </a:ext>
            </a:extLst>
          </p:cNvPr>
          <p:cNvSpPr/>
          <p:nvPr/>
        </p:nvSpPr>
        <p:spPr>
          <a:xfrm>
            <a:off x="1348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2AADA-684D-7742-AEF6-5D355B6F71AA}"/>
              </a:ext>
            </a:extLst>
          </p:cNvPr>
          <p:cNvSpPr/>
          <p:nvPr/>
        </p:nvSpPr>
        <p:spPr>
          <a:xfrm>
            <a:off x="1729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6DB375-F358-8443-A16E-88529F7AE944}"/>
              </a:ext>
            </a:extLst>
          </p:cNvPr>
          <p:cNvSpPr/>
          <p:nvPr/>
        </p:nvSpPr>
        <p:spPr>
          <a:xfrm>
            <a:off x="2073467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CEC67-4AED-2344-87F5-E2529BFE4512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7022E9-FC1E-0540-8A08-6990669CD125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07796-DCB2-314A-939E-D76DDA814D9C}"/>
              </a:ext>
            </a:extLst>
          </p:cNvPr>
          <p:cNvSpPr txBox="1"/>
          <p:nvPr/>
        </p:nvSpPr>
        <p:spPr>
          <a:xfrm>
            <a:off x="436215" y="46478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D7E363-A819-0E49-9969-03CA3BC444BE}"/>
              </a:ext>
            </a:extLst>
          </p:cNvPr>
          <p:cNvSpPr txBox="1"/>
          <p:nvPr/>
        </p:nvSpPr>
        <p:spPr>
          <a:xfrm>
            <a:off x="1336287" y="4018928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0      1     2    3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9D476D-FCB7-7E43-B348-C7869F66FE9D}"/>
              </a:ext>
            </a:extLst>
          </p:cNvPr>
          <p:cNvSpPr txBox="1"/>
          <p:nvPr/>
        </p:nvSpPr>
        <p:spPr>
          <a:xfrm>
            <a:off x="1379497" y="5123271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0     1     2    3</a:t>
            </a:r>
          </a:p>
        </p:txBody>
      </p:sp>
    </p:spTree>
    <p:extLst>
      <p:ext uri="{BB962C8B-B14F-4D97-AF65-F5344CB8AC3E}">
        <p14:creationId xmlns:p14="http://schemas.microsoft.com/office/powerpoint/2010/main" val="31107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37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24C2-5507-934F-ADF2-9720F2C2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89" y="942975"/>
            <a:ext cx="4206240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35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233" y="1772584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</a:t>
            </a:r>
          </a:p>
          <a:p>
            <a:pPr marL="0" indent="0">
              <a:buNone/>
            </a:pPr>
            <a:r>
              <a:rPr lang="en-US" dirty="0"/>
              <a:t>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2" y="362555"/>
            <a:ext cx="8183759" cy="991998"/>
          </a:xfrm>
        </p:spPr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28911-5A0A-8448-826F-B382DAEC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45" y="521874"/>
            <a:ext cx="6546522" cy="600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DD964-E3DF-C94C-A5EC-7F1BC27007B2}"/>
              </a:ext>
            </a:extLst>
          </p:cNvPr>
          <p:cNvGrpSpPr/>
          <p:nvPr/>
        </p:nvGrpSpPr>
        <p:grpSpPr>
          <a:xfrm>
            <a:off x="4935956" y="909725"/>
            <a:ext cx="3716158" cy="994308"/>
            <a:chOff x="447638" y="3770255"/>
            <a:chExt cx="7107426" cy="21546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54876D-93C2-8642-AE3C-C47918A7703E}"/>
                </a:ext>
              </a:extLst>
            </p:cNvPr>
            <p:cNvGrpSpPr/>
            <p:nvPr/>
          </p:nvGrpSpPr>
          <p:grpSpPr>
            <a:xfrm>
              <a:off x="447638" y="5019460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AB41E6-CDA0-B845-A998-CE94AF79666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head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A69BB3-A6B1-6E4F-87FA-4C4961AC0B4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F2F2B6-2DDB-B146-9B61-43AE09DD75CB}"/>
                </a:ext>
              </a:extLst>
            </p:cNvPr>
            <p:cNvGrpSpPr/>
            <p:nvPr/>
          </p:nvGrpSpPr>
          <p:grpSpPr>
            <a:xfrm>
              <a:off x="4481755" y="5019461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5F6948-722A-A845-A3C9-52A0E33DB81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49CDA5-7F2F-FA47-8A4F-B489EE126B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531E14-16CD-6343-B88B-5759AD611388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043955" y="5472177"/>
              <a:ext cx="2437800" cy="2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94B54-1D59-8B41-AC17-997216CFCA4A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0" y="5458535"/>
              <a:ext cx="537283" cy="0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E6E15A-5AD4-1540-846E-B333AED4A50B}"/>
                </a:ext>
              </a:extLst>
            </p:cNvPr>
            <p:cNvSpPr txBox="1"/>
            <p:nvPr/>
          </p:nvSpPr>
          <p:spPr>
            <a:xfrm>
              <a:off x="6597901" y="5273869"/>
              <a:ext cx="957163" cy="50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bg2">
                      <a:lumMod val="65000"/>
                    </a:schemeClr>
                  </a:solidFill>
                </a:rPr>
                <a:t>nullptr</a:t>
              </a:r>
              <a:endParaRPr lang="en-US" sz="9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A8AE71-0793-4446-8885-B270C11BF55F}"/>
                </a:ext>
              </a:extLst>
            </p:cNvPr>
            <p:cNvGrpSpPr/>
            <p:nvPr/>
          </p:nvGrpSpPr>
          <p:grpSpPr>
            <a:xfrm>
              <a:off x="2717514" y="3770255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2C531F2-3A9C-3F48-9F95-A5B41E25F47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9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8BBBE5-93EB-A64D-8C02-EF863807E223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E93891E-F328-2043-8D67-D9AB28908097}"/>
                </a:ext>
              </a:extLst>
            </p:cNvPr>
            <p:cNvCxnSpPr>
              <a:cxnSpLocks/>
              <a:stCxn id="17" idx="2"/>
              <a:endCxn id="10" idx="0"/>
            </p:cNvCxnSpPr>
            <p:nvPr/>
          </p:nvCxnSpPr>
          <p:spPr>
            <a:xfrm>
              <a:off x="4313831" y="4222972"/>
              <a:ext cx="966082" cy="796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28A794-7397-014F-BC03-F631C9294556}"/>
                </a:ext>
              </a:extLst>
            </p:cNvPr>
            <p:cNvCxnSpPr>
              <a:cxnSpLocks/>
              <a:stCxn id="8" idx="2"/>
              <a:endCxn id="16" idx="1"/>
            </p:cNvCxnSpPr>
            <p:nvPr/>
          </p:nvCxnSpPr>
          <p:spPr>
            <a:xfrm flipV="1">
              <a:off x="2043955" y="4222973"/>
              <a:ext cx="673559" cy="1249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C2D82D-D786-9841-AB22-45E174B265CF}"/>
              </a:ext>
            </a:extLst>
          </p:cNvPr>
          <p:cNvGrpSpPr/>
          <p:nvPr/>
        </p:nvGrpSpPr>
        <p:grpSpPr>
          <a:xfrm>
            <a:off x="5050061" y="2605724"/>
            <a:ext cx="3828751" cy="841809"/>
            <a:chOff x="1059692" y="2499678"/>
            <a:chExt cx="7450020" cy="163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A9C511-4A0D-A74D-BA89-5415B70ED253}"/>
                </a:ext>
              </a:extLst>
            </p:cNvPr>
            <p:cNvGrpSpPr/>
            <p:nvPr/>
          </p:nvGrpSpPr>
          <p:grpSpPr>
            <a:xfrm>
              <a:off x="1059692" y="2733936"/>
              <a:ext cx="1596316" cy="905435"/>
              <a:chOff x="671756" y="4177553"/>
              <a:chExt cx="1596316" cy="90543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E22864-086B-F649-8AAA-3D033AF789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F7842FC-7315-DD4A-A275-E1799DECB62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018523-C727-174C-A89E-40DF8052CD07}"/>
                </a:ext>
              </a:extLst>
            </p:cNvPr>
            <p:cNvGrpSpPr/>
            <p:nvPr/>
          </p:nvGrpSpPr>
          <p:grpSpPr>
            <a:xfrm>
              <a:off x="3193292" y="2733935"/>
              <a:ext cx="1596316" cy="905435"/>
              <a:chOff x="671756" y="4177553"/>
              <a:chExt cx="1596316" cy="90543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5BF9A35-B1F6-8240-9460-EF1921EA22A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1E9709F-21FD-6F49-AA4E-6C70C47EF4A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78800D5-2F2E-9E47-A024-C051CACBBD81}"/>
                </a:ext>
              </a:extLst>
            </p:cNvPr>
            <p:cNvCxnSpPr>
              <a:cxnSpLocks/>
              <a:stCxn id="37" idx="2"/>
              <a:endCxn id="39" idx="1"/>
            </p:cNvCxnSpPr>
            <p:nvPr/>
          </p:nvCxnSpPr>
          <p:spPr>
            <a:xfrm>
              <a:off x="2656009" y="318665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119E7AC-9D29-DB41-9ADA-13DD7AB5F50E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17AB9B-61B1-0949-B440-BA6BD2EC4484}"/>
                </a:ext>
              </a:extLst>
            </p:cNvPr>
            <p:cNvSpPr txBox="1"/>
            <p:nvPr/>
          </p:nvSpPr>
          <p:spPr>
            <a:xfrm>
              <a:off x="7473533" y="2988537"/>
              <a:ext cx="1036179" cy="479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2">
                      <a:lumMod val="75000"/>
                    </a:schemeClr>
                  </a:solidFill>
                </a:rPr>
                <a:t>nullptr</a:t>
              </a:r>
              <a:endParaRPr lang="en-US" sz="1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566C42-F8F9-9244-B34B-BDAB293A8E9F}"/>
                </a:ext>
              </a:extLst>
            </p:cNvPr>
            <p:cNvGrpSpPr/>
            <p:nvPr/>
          </p:nvGrpSpPr>
          <p:grpSpPr>
            <a:xfrm>
              <a:off x="5326890" y="2760437"/>
              <a:ext cx="1596316" cy="905435"/>
              <a:chOff x="671756" y="4177553"/>
              <a:chExt cx="1596316" cy="90543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ABD5D-9997-2741-B7EC-A75C7AD6EAC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F6C0C90-345F-7845-99BC-97116A2F0B3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E26A708-39F5-2A4A-9032-73CEB77317C8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14:cNvPr>
                <p14:cNvContentPartPr/>
                <p14:nvPr/>
              </p14:nvContentPartPr>
              <p14:xfrm>
                <a:off x="3304616" y="2499678"/>
                <a:ext cx="1607760" cy="163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110" y="2482171"/>
                  <a:ext cx="1642072" cy="167231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623B83-2315-EA48-A213-C35DBF9E2577}"/>
              </a:ext>
            </a:extLst>
          </p:cNvPr>
          <p:cNvCxnSpPr>
            <a:cxnSpLocks/>
          </p:cNvCxnSpPr>
          <p:nvPr/>
        </p:nvCxnSpPr>
        <p:spPr>
          <a:xfrm>
            <a:off x="4267465" y="1032438"/>
            <a:ext cx="615928" cy="33107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A81B5B-1C95-2B4C-9E15-89303D4E2715}"/>
              </a:ext>
            </a:extLst>
          </p:cNvPr>
          <p:cNvCxnSpPr>
            <a:cxnSpLocks/>
          </p:cNvCxnSpPr>
          <p:nvPr/>
        </p:nvCxnSpPr>
        <p:spPr>
          <a:xfrm>
            <a:off x="4143488" y="2144062"/>
            <a:ext cx="792468" cy="461662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396D8-3BB4-CE4D-B6C1-B9D4A678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93" y="3429000"/>
            <a:ext cx="4495498" cy="2420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BB40F-DA25-4A4E-8FD7-BAB0EF241289}"/>
              </a:ext>
            </a:extLst>
          </p:cNvPr>
          <p:cNvSpPr/>
          <p:nvPr/>
        </p:nvSpPr>
        <p:spPr>
          <a:xfrm>
            <a:off x="2725270" y="592215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39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CABE-A3F5-B743-BC46-795122F6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47" y="1549400"/>
            <a:ext cx="48260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091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34874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274264" y="3612382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EE070-D966-9641-87A7-E5F97D554789}"/>
              </a:ext>
            </a:extLst>
          </p:cNvPr>
          <p:cNvSpPr txBox="1"/>
          <p:nvPr/>
        </p:nvSpPr>
        <p:spPr>
          <a:xfrm>
            <a:off x="6793532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550063-E52C-3849-B84F-29E4BC92A544}"/>
              </a:ext>
            </a:extLst>
          </p:cNvPr>
          <p:cNvCxnSpPr>
            <a:cxnSpLocks/>
          </p:cNvCxnSpPr>
          <p:nvPr/>
        </p:nvCxnSpPr>
        <p:spPr>
          <a:xfrm flipV="1">
            <a:off x="7183223" y="4412031"/>
            <a:ext cx="0" cy="90706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726F2D-28CE-D64C-B65A-780EEF8F9B00}"/>
              </a:ext>
            </a:extLst>
          </p:cNvPr>
          <p:cNvSpPr txBox="1"/>
          <p:nvPr/>
        </p:nvSpPr>
        <p:spPr>
          <a:xfrm>
            <a:off x="5888097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002592-C77D-1445-8D52-EF6B86C127CC}"/>
              </a:ext>
            </a:extLst>
          </p:cNvPr>
          <p:cNvCxnSpPr>
            <a:cxnSpLocks/>
          </p:cNvCxnSpPr>
          <p:nvPr/>
        </p:nvCxnSpPr>
        <p:spPr>
          <a:xfrm flipV="1">
            <a:off x="6277787" y="4412031"/>
            <a:ext cx="0" cy="90706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CA7039-3070-6644-8CD4-91B6817A9C41}"/>
              </a:ext>
            </a:extLst>
          </p:cNvPr>
          <p:cNvSpPr txBox="1"/>
          <p:nvPr/>
        </p:nvSpPr>
        <p:spPr>
          <a:xfrm>
            <a:off x="3826214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6BFB30-911B-A84A-B2A2-B116BCEB6D13}"/>
              </a:ext>
            </a:extLst>
          </p:cNvPr>
          <p:cNvCxnSpPr>
            <a:cxnSpLocks/>
          </p:cNvCxnSpPr>
          <p:nvPr/>
        </p:nvCxnSpPr>
        <p:spPr>
          <a:xfrm flipV="1">
            <a:off x="4215904" y="4444057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0BC59D-CA7A-8F4F-B540-2869142323BE}"/>
              </a:ext>
            </a:extLst>
          </p:cNvPr>
          <p:cNvSpPr txBox="1"/>
          <p:nvPr/>
        </p:nvSpPr>
        <p:spPr>
          <a:xfrm>
            <a:off x="1256197" y="531909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N=7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  <p:bldP spid="35" grpId="0"/>
      <p:bldP spid="35" grpId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91635" y="192425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This queue is typically implemented as a first-in, first-out (FIFO) 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Ring buffer descrip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 buffer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– just think of it as a fixed sized buffer.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does not contain packet data. Instead it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5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242342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CPU Job Scheduling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16764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9D1D44-E2D5-FE49-83F3-3D8356CE2169}"/>
              </a:ext>
            </a:extLst>
          </p:cNvPr>
          <p:cNvCxnSpPr/>
          <p:nvPr/>
        </p:nvCxnSpPr>
        <p:spPr>
          <a:xfrm>
            <a:off x="1371599" y="3137832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71B7DA-66F4-F14F-BE79-522A76BEE06E}"/>
              </a:ext>
            </a:extLst>
          </p:cNvPr>
          <p:cNvSpPr/>
          <p:nvPr/>
        </p:nvSpPr>
        <p:spPr>
          <a:xfrm>
            <a:off x="2924053" y="3001972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FBADB9-3665-7A46-AB3C-610A236967C5}"/>
              </a:ext>
            </a:extLst>
          </p:cNvPr>
          <p:cNvSpPr/>
          <p:nvPr/>
        </p:nvSpPr>
        <p:spPr>
          <a:xfrm>
            <a:off x="1810870" y="3001971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89EC24-8E45-0C40-82D6-175DADBCCC7E}"/>
              </a:ext>
            </a:extLst>
          </p:cNvPr>
          <p:cNvSpPr/>
          <p:nvPr/>
        </p:nvSpPr>
        <p:spPr>
          <a:xfrm>
            <a:off x="6284258" y="300197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6B14A9-71F3-E144-852B-EBA3CB69C46E}"/>
              </a:ext>
            </a:extLst>
          </p:cNvPr>
          <p:cNvSpPr/>
          <p:nvPr/>
        </p:nvSpPr>
        <p:spPr>
          <a:xfrm>
            <a:off x="2565743" y="3001972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531A67-FFF4-E349-9FEE-5CF467F6A54C}"/>
              </a:ext>
            </a:extLst>
          </p:cNvPr>
          <p:cNvCxnSpPr/>
          <p:nvPr/>
        </p:nvCxnSpPr>
        <p:spPr>
          <a:xfrm>
            <a:off x="1387580" y="4240987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DF27C9-C0F8-1941-9F52-BC0C6AA30A40}"/>
              </a:ext>
            </a:extLst>
          </p:cNvPr>
          <p:cNvSpPr/>
          <p:nvPr/>
        </p:nvSpPr>
        <p:spPr>
          <a:xfrm>
            <a:off x="6284258" y="410666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D104FA-3573-0440-B695-522AD726CB5A}"/>
              </a:ext>
            </a:extLst>
          </p:cNvPr>
          <p:cNvSpPr/>
          <p:nvPr/>
        </p:nvSpPr>
        <p:spPr>
          <a:xfrm>
            <a:off x="5924179" y="4606088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4610F0-CD7C-AC4D-BA74-5AB975389962}"/>
              </a:ext>
            </a:extLst>
          </p:cNvPr>
          <p:cNvSpPr/>
          <p:nvPr/>
        </p:nvSpPr>
        <p:spPr>
          <a:xfrm>
            <a:off x="5300784" y="4991916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0D54BD-6BF3-4D4C-80A9-4EA35E485758}"/>
              </a:ext>
            </a:extLst>
          </p:cNvPr>
          <p:cNvSpPr/>
          <p:nvPr/>
        </p:nvSpPr>
        <p:spPr>
          <a:xfrm>
            <a:off x="2924053" y="529945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DE58AD9-573E-AC4A-ADD6-7908D7F46973}"/>
              </a:ext>
            </a:extLst>
          </p:cNvPr>
          <p:cNvSpPr/>
          <p:nvPr/>
        </p:nvSpPr>
        <p:spPr>
          <a:xfrm rot="16200000">
            <a:off x="5089809" y="1732796"/>
            <a:ext cx="285311" cy="2103587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EAB3B-89FB-9A40-82D7-E1BC0D76D7A7}"/>
              </a:ext>
            </a:extLst>
          </p:cNvPr>
          <p:cNvSpPr txBox="1"/>
          <p:nvPr/>
        </p:nvSpPr>
        <p:spPr>
          <a:xfrm>
            <a:off x="4990250" y="226684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I/O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6700A4AB-4F46-E544-B679-42D525E44669}"/>
              </a:ext>
            </a:extLst>
          </p:cNvPr>
          <p:cNvSpPr/>
          <p:nvPr/>
        </p:nvSpPr>
        <p:spPr>
          <a:xfrm rot="16200000">
            <a:off x="1955328" y="2442495"/>
            <a:ext cx="285311" cy="537884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7BCC6F-620C-4C45-A321-B3D7DD0472AC}"/>
              </a:ext>
            </a:extLst>
          </p:cNvPr>
          <p:cNvSpPr txBox="1"/>
          <p:nvPr/>
        </p:nvSpPr>
        <p:spPr>
          <a:xfrm>
            <a:off x="1396545" y="2209800"/>
            <a:ext cx="16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CPU BURST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08C3-0398-4941-B18E-8F180E2C55F6}"/>
              </a:ext>
            </a:extLst>
          </p:cNvPr>
          <p:cNvCxnSpPr>
            <a:cxnSpLocks/>
          </p:cNvCxnSpPr>
          <p:nvPr/>
        </p:nvCxnSpPr>
        <p:spPr>
          <a:xfrm>
            <a:off x="1810870" y="2927246"/>
            <a:ext cx="0" cy="3778354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A8BC89-DE74-8942-A3B4-F31DBEE1B56F}"/>
              </a:ext>
            </a:extLst>
          </p:cNvPr>
          <p:cNvCxnSpPr/>
          <p:nvPr/>
        </p:nvCxnSpPr>
        <p:spPr>
          <a:xfrm>
            <a:off x="2924053" y="5065059"/>
            <a:ext cx="0" cy="1604682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3BFF1D-CA06-6147-8C6D-C77EB0F54E62}"/>
              </a:ext>
            </a:extLst>
          </p:cNvPr>
          <p:cNvCxnSpPr/>
          <p:nvPr/>
        </p:nvCxnSpPr>
        <p:spPr>
          <a:xfrm>
            <a:off x="1829041" y="6481482"/>
            <a:ext cx="1095012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64" grpId="0" animBg="1"/>
      <p:bldP spid="11" grpId="0" animBg="1"/>
      <p:bldP spid="12" grpId="0"/>
      <p:bldP spid="65" grpId="0" animBg="1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Queue example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2DA861-215B-E248-8510-25515F7D6E58}"/>
              </a:ext>
            </a:extLst>
          </p:cNvPr>
          <p:cNvSpPr/>
          <p:nvPr/>
        </p:nvSpPr>
        <p:spPr>
          <a:xfrm>
            <a:off x="2366685" y="278971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D5D695-F859-A74C-839F-B3E9806D64FB}"/>
              </a:ext>
            </a:extLst>
          </p:cNvPr>
          <p:cNvSpPr/>
          <p:nvPr/>
        </p:nvSpPr>
        <p:spPr>
          <a:xfrm>
            <a:off x="2918014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177BFC-E10F-B243-ABC4-D6FDA0AF0E5D}"/>
              </a:ext>
            </a:extLst>
          </p:cNvPr>
          <p:cNvSpPr/>
          <p:nvPr/>
        </p:nvSpPr>
        <p:spPr>
          <a:xfrm>
            <a:off x="3469343" y="278971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907C3A-3ADA-BE49-B974-B5C2A33BF9FB}"/>
              </a:ext>
            </a:extLst>
          </p:cNvPr>
          <p:cNvSpPr/>
          <p:nvPr/>
        </p:nvSpPr>
        <p:spPr>
          <a:xfrm>
            <a:off x="4020672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A60AED-B07F-C149-AF5E-DCDC7EEE4A9C}"/>
              </a:ext>
            </a:extLst>
          </p:cNvPr>
          <p:cNvSpPr/>
          <p:nvPr/>
        </p:nvSpPr>
        <p:spPr>
          <a:xfrm>
            <a:off x="2366684" y="35710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E4FCCB-86C0-2342-A222-FDCD97D159C9}"/>
              </a:ext>
            </a:extLst>
          </p:cNvPr>
          <p:cNvSpPr/>
          <p:nvPr/>
        </p:nvSpPr>
        <p:spPr>
          <a:xfrm>
            <a:off x="2918013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E17A66-4787-A44E-A8CE-4507DB63B38C}"/>
              </a:ext>
            </a:extLst>
          </p:cNvPr>
          <p:cNvSpPr/>
          <p:nvPr/>
        </p:nvSpPr>
        <p:spPr>
          <a:xfrm>
            <a:off x="3469342" y="357103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E06255-E62F-774E-8815-C6AC7E81E021}"/>
              </a:ext>
            </a:extLst>
          </p:cNvPr>
          <p:cNvSpPr/>
          <p:nvPr/>
        </p:nvSpPr>
        <p:spPr>
          <a:xfrm>
            <a:off x="4020671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03801D-9BF8-EA45-BAF9-6EAC40B10B19}"/>
              </a:ext>
            </a:extLst>
          </p:cNvPr>
          <p:cNvSpPr/>
          <p:nvPr/>
        </p:nvSpPr>
        <p:spPr>
          <a:xfrm>
            <a:off x="2366684" y="43523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F67786-382F-874D-8F65-A448CF0553B3}"/>
              </a:ext>
            </a:extLst>
          </p:cNvPr>
          <p:cNvSpPr/>
          <p:nvPr/>
        </p:nvSpPr>
        <p:spPr>
          <a:xfrm>
            <a:off x="2918013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E7C1E0-65CA-0A46-9BC9-C3B03E6247B4}"/>
              </a:ext>
            </a:extLst>
          </p:cNvPr>
          <p:cNvSpPr/>
          <p:nvPr/>
        </p:nvSpPr>
        <p:spPr>
          <a:xfrm>
            <a:off x="3469342" y="43523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BE87C9-29C3-9548-BA56-6ED014708124}"/>
              </a:ext>
            </a:extLst>
          </p:cNvPr>
          <p:cNvSpPr/>
          <p:nvPr/>
        </p:nvSpPr>
        <p:spPr>
          <a:xfrm>
            <a:off x="4020671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4F6DE8-6100-CD4B-88F7-771272DED5E0}"/>
              </a:ext>
            </a:extLst>
          </p:cNvPr>
          <p:cNvSpPr/>
          <p:nvPr/>
        </p:nvSpPr>
        <p:spPr>
          <a:xfrm>
            <a:off x="2366684" y="513365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9F66D9-466A-FD4A-8CE7-EB936C412C10}"/>
              </a:ext>
            </a:extLst>
          </p:cNvPr>
          <p:cNvSpPr/>
          <p:nvPr/>
        </p:nvSpPr>
        <p:spPr>
          <a:xfrm>
            <a:off x="2918013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F4D7E3-376D-B54B-ADB1-94E36E26A1C7}"/>
              </a:ext>
            </a:extLst>
          </p:cNvPr>
          <p:cNvSpPr/>
          <p:nvPr/>
        </p:nvSpPr>
        <p:spPr>
          <a:xfrm>
            <a:off x="3469342" y="513365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592C7D-3AD5-B041-BCBE-B8F4CFFE0DD7}"/>
              </a:ext>
            </a:extLst>
          </p:cNvPr>
          <p:cNvSpPr/>
          <p:nvPr/>
        </p:nvSpPr>
        <p:spPr>
          <a:xfrm>
            <a:off x="4020671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6B7858-2477-A54D-A3C4-2308284BA698}"/>
              </a:ext>
            </a:extLst>
          </p:cNvPr>
          <p:cNvSpPr/>
          <p:nvPr/>
        </p:nvSpPr>
        <p:spPr>
          <a:xfrm>
            <a:off x="6099675" y="374447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D698E-4B82-3947-BC0F-2E4E60AC9A7C}"/>
              </a:ext>
            </a:extLst>
          </p:cNvPr>
          <p:cNvSpPr txBox="1"/>
          <p:nvPr/>
        </p:nvSpPr>
        <p:spPr>
          <a:xfrm>
            <a:off x="1338860" y="282019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sec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8AC7A6-C355-0744-B3CD-01A92BD7A271}"/>
              </a:ext>
            </a:extLst>
          </p:cNvPr>
          <p:cNvSpPr txBox="1"/>
          <p:nvPr/>
        </p:nvSpPr>
        <p:spPr>
          <a:xfrm>
            <a:off x="1338860" y="36015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37A2E8-188F-AA41-ABA8-67B878F46679}"/>
              </a:ext>
            </a:extLst>
          </p:cNvPr>
          <p:cNvSpPr txBox="1"/>
          <p:nvPr/>
        </p:nvSpPr>
        <p:spPr>
          <a:xfrm>
            <a:off x="1338860" y="438283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sec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73D51-B93C-FC47-993C-848832E829CA}"/>
              </a:ext>
            </a:extLst>
          </p:cNvPr>
          <p:cNvSpPr txBox="1"/>
          <p:nvPr/>
        </p:nvSpPr>
        <p:spPr>
          <a:xfrm>
            <a:off x="1363036" y="516818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sec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B4F8BD8-3138-5947-A69A-B47482C5E6E7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H="1">
            <a:off x="2366684" y="3004867"/>
            <a:ext cx="2205317" cy="781317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030C99A-2A1D-5949-82B9-07B21AAFB130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H="1">
            <a:off x="2366684" y="3786185"/>
            <a:ext cx="2205316" cy="781314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0CF26EE-C9CA-F843-A4ED-349D5C928F86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H="1">
            <a:off x="2366684" y="4567500"/>
            <a:ext cx="2205316" cy="781310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6EC592-AA2E-D342-9977-5DAFD11E245D}"/>
              </a:ext>
            </a:extLst>
          </p:cNvPr>
          <p:cNvSpPr txBox="1"/>
          <p:nvPr/>
        </p:nvSpPr>
        <p:spPr>
          <a:xfrm>
            <a:off x="331097" y="6306104"/>
            <a:ext cx="697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run tasks from a lower level queue if higher level queues are empty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F62E2D4-F130-AC46-A7D3-D34E94E96746}"/>
              </a:ext>
            </a:extLst>
          </p:cNvPr>
          <p:cNvSpPr/>
          <p:nvPr/>
        </p:nvSpPr>
        <p:spPr>
          <a:xfrm>
            <a:off x="5127812" y="3189530"/>
            <a:ext cx="770964" cy="2225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4301D-B2DD-784D-AC0D-D27E41EB15D2}"/>
              </a:ext>
            </a:extLst>
          </p:cNvPr>
          <p:cNvSpPr txBox="1"/>
          <p:nvPr/>
        </p:nvSpPr>
        <p:spPr>
          <a:xfrm rot="20818008">
            <a:off x="6065598" y="1433010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25436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24C96-1119-B543-9F4F-95F9BF39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(Priority) Queue Example (also in K8s)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8C9E-4A4A-4C45-94DD-3F2FF449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10" y="1700922"/>
            <a:ext cx="6312983" cy="442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BB490-8499-164C-8AAE-5AA0187C7D93}"/>
              </a:ext>
            </a:extLst>
          </p:cNvPr>
          <p:cNvSpPr/>
          <p:nvPr/>
        </p:nvSpPr>
        <p:spPr>
          <a:xfrm>
            <a:off x="1246093" y="6229569"/>
            <a:ext cx="57822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https://github.com/kubernetes/kubernetes/blob/master/pkg/scheduler/internal/queue/scheduling_queue.go#L112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0223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31C8A-5AA9-7A4C-9116-4D62C14D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63988-D078-7E4A-A9FB-19507864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2503393"/>
            <a:ext cx="3730751" cy="290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D3D2FE1-BC1C-4F40-ACB7-92F38754343E}"/>
              </a:ext>
            </a:extLst>
          </p:cNvPr>
          <p:cNvSpPr txBox="1">
            <a:spLocks/>
          </p:cNvSpPr>
          <p:nvPr/>
        </p:nvSpPr>
        <p:spPr>
          <a:xfrm>
            <a:off x="473895" y="1750919"/>
            <a:ext cx="8196210" cy="14188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2F27C25-5575-1440-BB5C-79E95C3B875D}"/>
              </a:ext>
            </a:extLst>
          </p:cNvPr>
          <p:cNvSpPr txBox="1">
            <a:spLocks/>
          </p:cNvSpPr>
          <p:nvPr/>
        </p:nvSpPr>
        <p:spPr>
          <a:xfrm>
            <a:off x="473895" y="3407335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7E6336E-9BC1-A845-B265-0B9B30AC1280}"/>
              </a:ext>
            </a:extLst>
          </p:cNvPr>
          <p:cNvSpPr txBox="1">
            <a:spLocks/>
          </p:cNvSpPr>
          <p:nvPr/>
        </p:nvSpPr>
        <p:spPr>
          <a:xfrm>
            <a:off x="486346" y="5106147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36894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020F-309D-A94D-865A-FA951DD8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40" y="1039906"/>
            <a:ext cx="4047788" cy="479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15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</a:t>
            </a:r>
          </a:p>
          <a:p>
            <a:pPr marL="0" indent="0">
              <a:buNone/>
            </a:pPr>
            <a:r>
              <a:rPr lang="en-US" dirty="0"/>
              <a:t>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4EC89-D4EB-7047-BB8E-E92E86A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43" y="657364"/>
            <a:ext cx="6215672" cy="582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738BB8-ACB2-934B-A03B-38BAFA0AD098}"/>
              </a:ext>
            </a:extLst>
          </p:cNvPr>
          <p:cNvGrpSpPr/>
          <p:nvPr/>
        </p:nvGrpSpPr>
        <p:grpSpPr>
          <a:xfrm>
            <a:off x="5172636" y="1429451"/>
            <a:ext cx="3524045" cy="439822"/>
            <a:chOff x="1057239" y="2141050"/>
            <a:chExt cx="7254765" cy="9054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46BE2-F5A6-814F-B14E-F592B7C29F8A}"/>
                </a:ext>
              </a:extLst>
            </p:cNvPr>
            <p:cNvGrpSpPr/>
            <p:nvPr/>
          </p:nvGrpSpPr>
          <p:grpSpPr>
            <a:xfrm>
              <a:off x="1057239" y="2141053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8B61DF-DECB-3740-915D-C8C5E38763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36D53-5A26-DE4B-B2C5-7BC58567567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66FDF14-6BF6-BE48-B1E0-01F6DD2D2425}"/>
                </a:ext>
              </a:extLst>
            </p:cNvPr>
            <p:cNvGrpSpPr/>
            <p:nvPr/>
          </p:nvGrpSpPr>
          <p:grpSpPr>
            <a:xfrm>
              <a:off x="3190839" y="2141052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750DE9-33B7-3241-B31B-DE71F1E1BC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53B4EB-263A-2145-BD1F-1C22D74131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B4DDF0-DEEC-D24E-A22A-1E4FF53CB4B2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653556" y="2593770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7B5184-7B28-9F4C-9499-14FB400B38CE}"/>
                </a:ext>
              </a:extLst>
            </p:cNvPr>
            <p:cNvCxnSpPr>
              <a:cxnSpLocks/>
            </p:cNvCxnSpPr>
            <p:nvPr/>
          </p:nvCxnSpPr>
          <p:spPr>
            <a:xfrm>
              <a:off x="4787154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E2BB3F-FA17-C540-9BB8-D1AAE0150054}"/>
                </a:ext>
              </a:extLst>
            </p:cNvPr>
            <p:cNvSpPr txBox="1"/>
            <p:nvPr/>
          </p:nvSpPr>
          <p:spPr>
            <a:xfrm>
              <a:off x="7522640" y="2373486"/>
              <a:ext cx="789364" cy="506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7AAB85-B90C-EF43-8EFF-0DF0E8804637}"/>
                </a:ext>
              </a:extLst>
            </p:cNvPr>
            <p:cNvGrpSpPr/>
            <p:nvPr/>
          </p:nvGrpSpPr>
          <p:grpSpPr>
            <a:xfrm>
              <a:off x="5324437" y="2141050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4D30BE-9767-0046-994D-6E33133C1F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19C41D-161D-3645-B1EB-F5E55E2E9D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2B74B4-CE7A-8F46-AAC0-A3F26473566D}"/>
                </a:ext>
              </a:extLst>
            </p:cNvPr>
            <p:cNvCxnSpPr>
              <a:cxnSpLocks/>
            </p:cNvCxnSpPr>
            <p:nvPr/>
          </p:nvCxnSpPr>
          <p:spPr>
            <a:xfrm>
              <a:off x="6920752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DB043-D149-5441-BECF-0E983F0B371D}"/>
              </a:ext>
            </a:extLst>
          </p:cNvPr>
          <p:cNvCxnSpPr>
            <a:cxnSpLocks/>
          </p:cNvCxnSpPr>
          <p:nvPr/>
        </p:nvCxnSpPr>
        <p:spPr>
          <a:xfrm>
            <a:off x="4374776" y="1105778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EE3EDE-9309-164A-A717-C052D77F02AD}"/>
              </a:ext>
            </a:extLst>
          </p:cNvPr>
          <p:cNvGrpSpPr/>
          <p:nvPr/>
        </p:nvGrpSpPr>
        <p:grpSpPr>
          <a:xfrm>
            <a:off x="5222441" y="2367318"/>
            <a:ext cx="3524045" cy="722812"/>
            <a:chOff x="5222441" y="2367318"/>
            <a:chExt cx="3524045" cy="72281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B4080-21E5-1648-81D5-D430DEED4950}"/>
                </a:ext>
              </a:extLst>
            </p:cNvPr>
            <p:cNvGrpSpPr/>
            <p:nvPr/>
          </p:nvGrpSpPr>
          <p:grpSpPr>
            <a:xfrm>
              <a:off x="5222441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25FF63C-8C36-5A41-945B-8C104A86CB3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A7D1576-B165-6042-AE1D-D37D56F53BB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E336E-7811-3A47-AD72-4273922867D5}"/>
                </a:ext>
              </a:extLst>
            </p:cNvPr>
            <p:cNvGrpSpPr/>
            <p:nvPr/>
          </p:nvGrpSpPr>
          <p:grpSpPr>
            <a:xfrm>
              <a:off x="6258850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87FAC6-D3DC-1F4E-A43F-B659AF8663F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22B601D-7257-DE4D-A234-B0F1C8958A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CD67BC-843E-004C-88B2-77C68B02A790}"/>
                </a:ext>
              </a:extLst>
            </p:cNvPr>
            <p:cNvCxnSpPr>
              <a:cxnSpLocks/>
              <a:stCxn id="54" idx="2"/>
              <a:endCxn id="51" idx="1"/>
            </p:cNvCxnSpPr>
            <p:nvPr/>
          </p:nvCxnSpPr>
          <p:spPr>
            <a:xfrm>
              <a:off x="5997861" y="2718595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8E2FE35-1641-3947-B398-62B321570B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4269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567269-413E-3C4F-9A18-FF20DB4F1101}"/>
                </a:ext>
              </a:extLst>
            </p:cNvPr>
            <p:cNvSpPr txBox="1"/>
            <p:nvPr/>
          </p:nvSpPr>
          <p:spPr>
            <a:xfrm>
              <a:off x="8363048" y="2611591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1BC12EE-5A7B-A044-9B02-4AC8457869C4}"/>
                </a:ext>
              </a:extLst>
            </p:cNvPr>
            <p:cNvGrpSpPr/>
            <p:nvPr/>
          </p:nvGrpSpPr>
          <p:grpSpPr>
            <a:xfrm>
              <a:off x="7295258" y="2498684"/>
              <a:ext cx="775420" cy="439821"/>
              <a:chOff x="671756" y="4177553"/>
              <a:chExt cx="1596316" cy="90543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B754886-5DB5-DA42-BC29-8D7333CDA41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FC38AC-BFE3-B547-9140-E4EC8BE057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7281F97-0455-264B-B171-D379DBF9FC0B}"/>
                </a:ext>
              </a:extLst>
            </p:cNvPr>
            <p:cNvCxnSpPr>
              <a:cxnSpLocks/>
            </p:cNvCxnSpPr>
            <p:nvPr/>
          </p:nvCxnSpPr>
          <p:spPr>
            <a:xfrm>
              <a:off x="8070677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14:cNvPr>
                <p14:cNvContentPartPr/>
                <p14:nvPr/>
              </p14:nvContentPartPr>
              <p14:xfrm>
                <a:off x="5257010" y="2367318"/>
                <a:ext cx="709468" cy="72281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48011" y="2358319"/>
                  <a:ext cx="727106" cy="74045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B5CAE4-BBFD-4343-8CDC-11C432D922EC}"/>
              </a:ext>
            </a:extLst>
          </p:cNvPr>
          <p:cNvCxnSpPr>
            <a:cxnSpLocks/>
          </p:cNvCxnSpPr>
          <p:nvPr/>
        </p:nvCxnSpPr>
        <p:spPr>
          <a:xfrm>
            <a:off x="4374776" y="2185139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05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83CB-E93A-D144-9921-62D5A67A793E}"/>
              </a:ext>
            </a:extLst>
          </p:cNvPr>
          <p:cNvCxnSpPr>
            <a:cxnSpLocks/>
          </p:cNvCxnSpPr>
          <p:nvPr/>
        </p:nvCxnSpPr>
        <p:spPr>
          <a:xfrm>
            <a:off x="5156542" y="2998116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8485F8-4CEB-9C4E-960E-FD9FB886431D}"/>
              </a:ext>
            </a:extLst>
          </p:cNvPr>
          <p:cNvSpPr txBox="1"/>
          <p:nvPr/>
        </p:nvSpPr>
        <p:spPr>
          <a:xfrm>
            <a:off x="4572000" y="25732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0ECD-8077-BE46-9508-4B0CC9CB970D}"/>
              </a:ext>
            </a:extLst>
          </p:cNvPr>
          <p:cNvCxnSpPr>
            <a:cxnSpLocks/>
          </p:cNvCxnSpPr>
          <p:nvPr/>
        </p:nvCxnSpPr>
        <p:spPr>
          <a:xfrm flipV="1">
            <a:off x="2440973" y="4474365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F7AD49-BE9E-4A48-AF54-33C7216B328E}"/>
              </a:ext>
            </a:extLst>
          </p:cNvPr>
          <p:cNvSpPr txBox="1"/>
          <p:nvPr/>
        </p:nvSpPr>
        <p:spPr>
          <a:xfrm>
            <a:off x="1931859" y="52175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168829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245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2217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D96D8-7EA7-B54F-8297-7A226568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45" y="2556212"/>
            <a:ext cx="4533900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4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3383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2803341" y="2994782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endIdx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274854" y="5523488"/>
            <a:ext cx="92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frontIdx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349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5C128-9D2D-3840-AFD0-6376C1B8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15" y="1081955"/>
            <a:ext cx="5065073" cy="532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246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A0D28-0833-FA46-B3D3-9A2E1E2EB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78"/>
          <a:stretch/>
        </p:blipFill>
        <p:spPr>
          <a:xfrm>
            <a:off x="3963348" y="1485022"/>
            <a:ext cx="4748732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5544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DDFB9-7994-6542-952B-3253E6F2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70" y="1102837"/>
            <a:ext cx="5524500" cy="492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</p:spTree>
    <p:extLst>
      <p:ext uri="{BB962C8B-B14F-4D97-AF65-F5344CB8AC3E}">
        <p14:creationId xmlns:p14="http://schemas.microsoft.com/office/powerpoint/2010/main" val="2387081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976178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527507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5078836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630165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CAFB12-4B02-5742-AF3A-89FE53977EA1}"/>
              </a:ext>
            </a:extLst>
          </p:cNvPr>
          <p:cNvSpPr txBox="1"/>
          <p:nvPr/>
        </p:nvSpPr>
        <p:spPr>
          <a:xfrm>
            <a:off x="2390912" y="310576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0A8D73-2130-0444-B342-AF8DB54E5054}"/>
              </a:ext>
            </a:extLst>
          </p:cNvPr>
          <p:cNvSpPr/>
          <p:nvPr/>
        </p:nvSpPr>
        <p:spPr>
          <a:xfrm>
            <a:off x="3976178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97F53E-1BAE-2543-8740-D488352E7AAC}"/>
              </a:ext>
            </a:extLst>
          </p:cNvPr>
          <p:cNvSpPr/>
          <p:nvPr/>
        </p:nvSpPr>
        <p:spPr>
          <a:xfrm>
            <a:off x="4527507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EAFDFE-962C-B648-BFB1-3E169589DFE8}"/>
              </a:ext>
            </a:extLst>
          </p:cNvPr>
          <p:cNvSpPr/>
          <p:nvPr/>
        </p:nvSpPr>
        <p:spPr>
          <a:xfrm>
            <a:off x="5078836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1521B-0A2A-C149-86DE-FA5D2CC5D493}"/>
              </a:ext>
            </a:extLst>
          </p:cNvPr>
          <p:cNvSpPr/>
          <p:nvPr/>
        </p:nvSpPr>
        <p:spPr>
          <a:xfrm>
            <a:off x="5630165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F680F3-6DE6-814E-9FA1-6626864B60B3}"/>
              </a:ext>
            </a:extLst>
          </p:cNvPr>
          <p:cNvSpPr txBox="1"/>
          <p:nvPr/>
        </p:nvSpPr>
        <p:spPr>
          <a:xfrm>
            <a:off x="2390912" y="372298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8F81E2-1859-B640-91CC-037614E3AD22}"/>
              </a:ext>
            </a:extLst>
          </p:cNvPr>
          <p:cNvSpPr/>
          <p:nvPr/>
        </p:nvSpPr>
        <p:spPr>
          <a:xfrm>
            <a:off x="3976178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381663-67FD-1E4E-8049-1B2E266785F3}"/>
              </a:ext>
            </a:extLst>
          </p:cNvPr>
          <p:cNvSpPr/>
          <p:nvPr/>
        </p:nvSpPr>
        <p:spPr>
          <a:xfrm>
            <a:off x="4527507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491E7C3-B068-E142-B113-B38A935E84EF}"/>
              </a:ext>
            </a:extLst>
          </p:cNvPr>
          <p:cNvSpPr/>
          <p:nvPr/>
        </p:nvSpPr>
        <p:spPr>
          <a:xfrm>
            <a:off x="5078836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DC9B89-8871-CC4A-9207-94A53F4D09E1}"/>
              </a:ext>
            </a:extLst>
          </p:cNvPr>
          <p:cNvSpPr/>
          <p:nvPr/>
        </p:nvSpPr>
        <p:spPr>
          <a:xfrm>
            <a:off x="5630165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49BAA6-46A7-8F4F-ACFA-64859E2CAB87}"/>
              </a:ext>
            </a:extLst>
          </p:cNvPr>
          <p:cNvSpPr txBox="1"/>
          <p:nvPr/>
        </p:nvSpPr>
        <p:spPr>
          <a:xfrm>
            <a:off x="2390912" y="436460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5EE058-BC1E-C748-84A0-314AF454C2AC}"/>
              </a:ext>
            </a:extLst>
          </p:cNvPr>
          <p:cNvSpPr/>
          <p:nvPr/>
        </p:nvSpPr>
        <p:spPr>
          <a:xfrm>
            <a:off x="3976178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CE77B5-1BDC-CA4A-81CF-B1E1071318A0}"/>
              </a:ext>
            </a:extLst>
          </p:cNvPr>
          <p:cNvSpPr/>
          <p:nvPr/>
        </p:nvSpPr>
        <p:spPr>
          <a:xfrm>
            <a:off x="4527507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710AC93-9EF5-3149-9D4E-BD75D5A291D5}"/>
              </a:ext>
            </a:extLst>
          </p:cNvPr>
          <p:cNvSpPr/>
          <p:nvPr/>
        </p:nvSpPr>
        <p:spPr>
          <a:xfrm>
            <a:off x="5078836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173680-E472-1548-8C31-7B89D2C98D15}"/>
              </a:ext>
            </a:extLst>
          </p:cNvPr>
          <p:cNvSpPr/>
          <p:nvPr/>
        </p:nvSpPr>
        <p:spPr>
          <a:xfrm>
            <a:off x="5630165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394DFD-6A8F-114B-9C62-EA764E8C9753}"/>
              </a:ext>
            </a:extLst>
          </p:cNvPr>
          <p:cNvSpPr txBox="1"/>
          <p:nvPr/>
        </p:nvSpPr>
        <p:spPr>
          <a:xfrm>
            <a:off x="2211455" y="500622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enqueue(99)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B78656-6AD5-EA40-AE85-FDBB388699BF}"/>
              </a:ext>
            </a:extLst>
          </p:cNvPr>
          <p:cNvSpPr/>
          <p:nvPr/>
        </p:nvSpPr>
        <p:spPr>
          <a:xfrm>
            <a:off x="3976178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2ECB075-B334-F549-A7DE-1D7061F0492D}"/>
              </a:ext>
            </a:extLst>
          </p:cNvPr>
          <p:cNvSpPr/>
          <p:nvPr/>
        </p:nvSpPr>
        <p:spPr>
          <a:xfrm>
            <a:off x="4527507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AC8131-5F8B-4547-95A5-7888EC252EDD}"/>
              </a:ext>
            </a:extLst>
          </p:cNvPr>
          <p:cNvSpPr/>
          <p:nvPr/>
        </p:nvSpPr>
        <p:spPr>
          <a:xfrm>
            <a:off x="5078836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3E11EDA-D859-6042-83D7-CC72FB22085F}"/>
              </a:ext>
            </a:extLst>
          </p:cNvPr>
          <p:cNvSpPr/>
          <p:nvPr/>
        </p:nvSpPr>
        <p:spPr>
          <a:xfrm>
            <a:off x="5630165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08FC43F-74D3-1749-A419-E54E0AB62332}"/>
              </a:ext>
            </a:extLst>
          </p:cNvPr>
          <p:cNvSpPr txBox="1"/>
          <p:nvPr/>
        </p:nvSpPr>
        <p:spPr>
          <a:xfrm>
            <a:off x="2390912" y="565040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6042AE2-D521-E84D-8AE5-A677F68FA3C2}"/>
              </a:ext>
            </a:extLst>
          </p:cNvPr>
          <p:cNvSpPr/>
          <p:nvPr/>
        </p:nvSpPr>
        <p:spPr>
          <a:xfrm>
            <a:off x="3976178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99</a:t>
            </a:r>
            <a:r>
              <a:rPr lang="en-US" sz="1100" dirty="0">
                <a:solidFill>
                  <a:schemeClr val="tx1"/>
                </a:solidFill>
              </a:rPr>
              <a:t>/</a:t>
            </a:r>
            <a:r>
              <a:rPr lang="en-US" sz="1100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5A85D1D-42E7-4C4F-9F2C-C24D105531EF}"/>
              </a:ext>
            </a:extLst>
          </p:cNvPr>
          <p:cNvSpPr/>
          <p:nvPr/>
        </p:nvSpPr>
        <p:spPr>
          <a:xfrm>
            <a:off x="4527507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4D71412-89DE-3A40-AF7B-6A6B61CF22E9}"/>
              </a:ext>
            </a:extLst>
          </p:cNvPr>
          <p:cNvSpPr/>
          <p:nvPr/>
        </p:nvSpPr>
        <p:spPr>
          <a:xfrm>
            <a:off x="5078836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9E5158C-A198-2C48-863A-D499B2DCFF02}"/>
              </a:ext>
            </a:extLst>
          </p:cNvPr>
          <p:cNvSpPr/>
          <p:nvPr/>
        </p:nvSpPr>
        <p:spPr>
          <a:xfrm>
            <a:off x="5630165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1" grpId="0" animBg="1"/>
      <p:bldP spid="72" grpId="0" animBg="1"/>
      <p:bldP spid="73" grpId="0" animBg="1"/>
      <p:bldP spid="74" grpId="0" animBg="1"/>
      <p:bldP spid="75" grpId="0"/>
      <p:bldP spid="76" grpId="0" animBg="1"/>
      <p:bldP spid="77" grpId="0" animBg="1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 animBg="1"/>
      <p:bldP spid="1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28091-5B07-D742-B8B3-7757748FC4DB}"/>
              </a:ext>
            </a:extLst>
          </p:cNvPr>
          <p:cNvSpPr txBox="1"/>
          <p:nvPr/>
        </p:nvSpPr>
        <p:spPr>
          <a:xfrm>
            <a:off x="3239025" y="570350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B6000-BBDE-5D46-A05F-506E5444B1DA}"/>
              </a:ext>
            </a:extLst>
          </p:cNvPr>
          <p:cNvCxnSpPr>
            <a:cxnSpLocks/>
          </p:cNvCxnSpPr>
          <p:nvPr/>
        </p:nvCxnSpPr>
        <p:spPr>
          <a:xfrm flipV="1">
            <a:off x="2127128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A0048-252B-C144-9163-09C420EF6604}"/>
              </a:ext>
            </a:extLst>
          </p:cNvPr>
          <p:cNvCxnSpPr>
            <a:cxnSpLocks/>
          </p:cNvCxnSpPr>
          <p:nvPr/>
        </p:nvCxnSpPr>
        <p:spPr>
          <a:xfrm flipV="1">
            <a:off x="3149104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A0C24-1DD9-7241-880F-E0E17362E7B4}"/>
              </a:ext>
            </a:extLst>
          </p:cNvPr>
          <p:cNvCxnSpPr>
            <a:cxnSpLocks/>
          </p:cNvCxnSpPr>
          <p:nvPr/>
        </p:nvCxnSpPr>
        <p:spPr>
          <a:xfrm flipV="1">
            <a:off x="4135222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AA8C8C-DDA5-1147-BD9C-E7620E8F96CE}"/>
              </a:ext>
            </a:extLst>
          </p:cNvPr>
          <p:cNvCxnSpPr>
            <a:cxnSpLocks/>
          </p:cNvCxnSpPr>
          <p:nvPr/>
        </p:nvCxnSpPr>
        <p:spPr>
          <a:xfrm flipV="1">
            <a:off x="5130305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178F0F-A732-7D4C-8534-FFDBCC2D20AC}"/>
              </a:ext>
            </a:extLst>
          </p:cNvPr>
          <p:cNvSpPr txBox="1"/>
          <p:nvPr/>
        </p:nvSpPr>
        <p:spPr>
          <a:xfrm>
            <a:off x="1848846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64EF1-EBE1-AA49-A8D8-3675AEB01207}"/>
              </a:ext>
            </a:extLst>
          </p:cNvPr>
          <p:cNvSpPr txBox="1"/>
          <p:nvPr/>
        </p:nvSpPr>
        <p:spPr>
          <a:xfrm>
            <a:off x="2870822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CEE4B-BB33-0B4F-91CF-0F57E4E7D48A}"/>
              </a:ext>
            </a:extLst>
          </p:cNvPr>
          <p:cNvSpPr txBox="1"/>
          <p:nvPr/>
        </p:nvSpPr>
        <p:spPr>
          <a:xfrm>
            <a:off x="3856940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86DBC-E5B3-F142-A176-16393855EA63}"/>
              </a:ext>
            </a:extLst>
          </p:cNvPr>
          <p:cNvSpPr txBox="1"/>
          <p:nvPr/>
        </p:nvSpPr>
        <p:spPr>
          <a:xfrm>
            <a:off x="4852023" y="456746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1D8CACE-DF28-C541-83D9-D8ED8CA7A18F}"/>
              </a:ext>
            </a:extLst>
          </p:cNvPr>
          <p:cNvSpPr/>
          <p:nvPr/>
        </p:nvSpPr>
        <p:spPr>
          <a:xfrm rot="5400000">
            <a:off x="3392397" y="3911653"/>
            <a:ext cx="472638" cy="300317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17" grpId="1"/>
      <p:bldP spid="1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DD3A6B-2173-994E-AB40-769426911608}"/>
              </a:ext>
            </a:extLst>
          </p:cNvPr>
          <p:cNvGrpSpPr/>
          <p:nvPr/>
        </p:nvGrpSpPr>
        <p:grpSpPr>
          <a:xfrm>
            <a:off x="2846901" y="3717915"/>
            <a:ext cx="3559740" cy="2508806"/>
            <a:chOff x="1848846" y="3717915"/>
            <a:chExt cx="3559740" cy="25088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0A451E-8C95-F14C-A85A-FEEDE0BE2C19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BFAA7FF-ED81-F342-94BB-DC54D9B42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512DAD-9A3A-D24D-A9A4-8BA85436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2590E1-2683-2A48-90B2-EE6ACE3BA511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5DC13A-0EB6-E347-8548-CFD458F8A624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313FEEB0-2DD9-2E43-A10B-BDD2A53C66A0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A9462C-729D-994F-A6CB-EF15F30DBDCB}"/>
              </a:ext>
            </a:extLst>
          </p:cNvPr>
          <p:cNvGrpSpPr/>
          <p:nvPr/>
        </p:nvGrpSpPr>
        <p:grpSpPr>
          <a:xfrm>
            <a:off x="3791927" y="3717915"/>
            <a:ext cx="3559740" cy="2508806"/>
            <a:chOff x="1848846" y="3717915"/>
            <a:chExt cx="3559740" cy="25088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91FE5B-8F93-D741-8E71-070E51EF08B8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E3902B-CFB6-2649-85F5-E4BF10F0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B766DB0-9749-AA45-9AFD-2FE32C62F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A1DA97-88D9-374F-B9AA-AD39BE2599C4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83FEBD-D8A8-D942-A265-7757FE7F7769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4629C978-5CB5-1748-9436-3DD381C683F5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5CA212B-B87C-C44C-8030-01C68757B35E}"/>
              </a:ext>
            </a:extLst>
          </p:cNvPr>
          <p:cNvSpPr/>
          <p:nvPr/>
        </p:nvSpPr>
        <p:spPr>
          <a:xfrm>
            <a:off x="3904138" y="2888434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 pitchFamily="2" charset="2"/>
              </a:rPr>
              <a:t>2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821111" y="3601879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559439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0433" y="4253287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76752" y="4875070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562055" y="478660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33111" y="4846319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548437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9749" y="4185964"/>
            <a:ext cx="542365" cy="6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A40C6-6D36-0944-A097-CE8C2F39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59" y="2594929"/>
            <a:ext cx="44704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5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298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7859</TotalTime>
  <Words>1413</Words>
  <Application>Microsoft Macintosh PowerPoint</Application>
  <PresentationFormat>On-screen Show (4:3)</PresentationFormat>
  <Paragraphs>442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Goals by the end of this week (10/22, 10/24)</vt:lpstr>
      <vt:lpstr>Linked List in-class lab 1</vt:lpstr>
      <vt:lpstr>Linked List in-class lab 1</vt:lpstr>
      <vt:lpstr>Linked List in-class lab 1</vt:lpstr>
      <vt:lpstr>Linked List in-class lab 1</vt:lpstr>
      <vt:lpstr>Linked List in-class lab 2</vt:lpstr>
      <vt:lpstr>Linked List in-class lab 2</vt:lpstr>
      <vt:lpstr>Linked List in-class lab 2</vt:lpstr>
      <vt:lpstr>Linked List in-class lab 2</vt:lpstr>
      <vt:lpstr>ADT: Stack</vt:lpstr>
      <vt:lpstr>ADT Stack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</vt:lpstr>
      <vt:lpstr>ADT Stack</vt:lpstr>
      <vt:lpstr>ADT Stack</vt:lpstr>
      <vt:lpstr>ADT Stack</vt:lpstr>
      <vt:lpstr>ADT Stack</vt:lpstr>
      <vt:lpstr>ADT: Queue</vt:lpstr>
      <vt:lpstr>ADT Queue</vt:lpstr>
      <vt:lpstr>Queue example:  Kubernetes Scheduler</vt:lpstr>
      <vt:lpstr>Queue Example: In the Linux Network Stack</vt:lpstr>
      <vt:lpstr>Queue example: CPU Job Scheduling</vt:lpstr>
      <vt:lpstr>Another Queue example</vt:lpstr>
      <vt:lpstr>Another (Priority) Queue Example (also in K8s)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471</cp:revision>
  <cp:lastPrinted>2016-02-10T20:19:12Z</cp:lastPrinted>
  <dcterms:created xsi:type="dcterms:W3CDTF">2014-10-14T00:51:43Z</dcterms:created>
  <dcterms:modified xsi:type="dcterms:W3CDTF">2019-10-23T03:33:45Z</dcterms:modified>
</cp:coreProperties>
</file>